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6" r:id="rId2"/>
    <p:sldId id="277" r:id="rId3"/>
    <p:sldId id="279" r:id="rId4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AEFA5-8B00-4BE2-9AD0-810904903725}" type="datetimeFigureOut">
              <a:rPr lang="nb-NO" smtClean="0"/>
              <a:t>06.04.2016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C04B5-4AFC-45F4-B3DD-FE8DEE1F7B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24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602843-76CC-4B52-ACDA-D2462545C7A1}" type="slidenum">
              <a:rPr lang="en-US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nb-NO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7175" y="808038"/>
            <a:ext cx="7183438" cy="40417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25900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602843-76CC-4B52-ACDA-D2462545C7A1}" type="slidenum">
              <a:rPr lang="en-US" altLang="nb-NO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nb-NO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7175" y="808038"/>
            <a:ext cx="7183438" cy="40417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89930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188F2-C43E-47FD-9CBD-DC4A0F92B415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0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A78E6-D4E0-4D30-8691-21E2CF030E76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36016-10C8-4928-BE80-F1F46F963330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9631-6D99-48ED-86F8-BB3694A7A1B1}" type="slidenum">
              <a:rPr lang="nb-NO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6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tel, 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noProof="0" smtClean="0"/>
              <a:t>Klikk ikonet for å legge til et diagram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9631-6D99-48ED-86F8-BB3694A7A1B1}" type="slidenum">
              <a:rPr lang="nb-NO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53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noProof="0" smtClean="0"/>
              <a:t>Klikk ikonet for å legge til utklipp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9631-6D99-48ED-86F8-BB3694A7A1B1}" type="slidenum">
              <a:rPr lang="nb-NO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534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noProof="0" smtClean="0"/>
              <a:t>Klikk ikonet for å legge til et diagram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9631-6D99-48ED-86F8-BB3694A7A1B1}" type="slidenum">
              <a:rPr lang="nb-NO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noProof="0" smtClean="0"/>
              <a:t>Klikk ikonet for å legge til en tabell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D9631-6D99-48ED-86F8-BB3694A7A1B1}" type="slidenum">
              <a:rPr lang="nb-NO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521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5413" y="16288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945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27231-7938-40D7-9E7C-8C34678B8130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191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922F4-42F6-4291-BDCA-ADE3A2434588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AFC61-714F-41B2-B2DF-D8E73791573C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9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44FEB-0955-48F6-AB6C-372F849B76BD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44FD6-B2B7-461A-A9CD-35D4E49A9E41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37EF5-2FDA-4A80-B433-AB5D8A390D83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DE563-1717-4BBF-9D3D-5567C068B80E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335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" y="373019"/>
            <a:ext cx="10019568" cy="531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Sylinder 3"/>
          <p:cNvSpPr txBox="1"/>
          <p:nvPr/>
        </p:nvSpPr>
        <p:spPr>
          <a:xfrm>
            <a:off x="4152451" y="4970034"/>
            <a:ext cx="56907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Redskaper for å gjennomføre prosesser</a:t>
            </a:r>
            <a:br>
              <a:rPr lang="nb-NO" sz="2400" dirty="0" smtClean="0"/>
            </a:br>
            <a:r>
              <a:rPr lang="nb-NO" sz="1200" b="1" dirty="0" smtClean="0"/>
              <a:t>Svanvik/ Finnmark 6.april </a:t>
            </a:r>
            <a:r>
              <a:rPr lang="nb-NO" sz="1200" b="1" dirty="0" smtClean="0"/>
              <a:t>2016</a:t>
            </a:r>
            <a:endParaRPr lang="nb-NO" sz="1200" b="1" dirty="0"/>
          </a:p>
        </p:txBody>
      </p:sp>
    </p:spTree>
    <p:extLst>
      <p:ext uri="{BB962C8B-B14F-4D97-AF65-F5344CB8AC3E}">
        <p14:creationId xmlns:p14="http://schemas.microsoft.com/office/powerpoint/2010/main" val="40619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80459"/>
              </p:ext>
            </p:extLst>
          </p:nvPr>
        </p:nvGraphicFramePr>
        <p:xfrm>
          <a:off x="699247" y="365762"/>
          <a:ext cx="10800675" cy="5972749"/>
        </p:xfrm>
        <a:graphic>
          <a:graphicData uri="http://schemas.openxmlformats.org/drawingml/2006/table">
            <a:tbl>
              <a:tblPr/>
              <a:tblGrid>
                <a:gridCol w="963275"/>
                <a:gridCol w="899761"/>
                <a:gridCol w="920934"/>
                <a:gridCol w="910348"/>
                <a:gridCol w="984445"/>
                <a:gridCol w="846835"/>
                <a:gridCol w="846835"/>
                <a:gridCol w="945632"/>
                <a:gridCol w="942105"/>
                <a:gridCol w="846835"/>
                <a:gridCol w="846835"/>
                <a:gridCol w="846835"/>
              </a:tblGrid>
              <a:tr h="324675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Gjennomføring av </a:t>
                      </a:r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Infrastrukturprogrammet </a:t>
                      </a:r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nb-NO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rødt</a:t>
                      </a:r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 ikke bra </a:t>
                      </a:r>
                      <a:r>
                        <a:rPr lang="nb-N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status)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1994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Redskaper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Eier/ bruker/utreder/ beslutningstakere/ politikere ("kystskogbruket")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Skogeier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Skogeierorg.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Forsking/ utv.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Fylkesmann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Fylkeskomm.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 vegvesen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LMD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Entreprenør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Politikere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1948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Ressursdata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Ressursdata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Ressursdata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6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Tømmerkai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Sintef-rapp (2011)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Off. 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Infrastrukturpr</a:t>
                      </a:r>
                      <a:r>
                        <a:rPr lang="nb-NO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.(2015)</a:t>
                      </a:r>
                      <a:endParaRPr lang="nb-NO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oved</a:t>
                      </a:r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/ område plan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oved</a:t>
                      </a:r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/ område plan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Tømmerkai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Infrastrukturpr</a:t>
                      </a:r>
                      <a:r>
                        <a:rPr lang="nb-NO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.(2015)</a:t>
                      </a:r>
                      <a:endParaRPr lang="nb-NO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3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Off. 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Flaskehalspr</a:t>
                      </a:r>
                      <a:r>
                        <a:rPr lang="nb-NO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(2016)</a:t>
                      </a:r>
                      <a:endParaRPr lang="nb-NO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Veilister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Fylkesvegplan</a:t>
                      </a:r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Veilister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NTP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Veilister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KOMPETANSE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Skogfond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lanlegg/    pådriver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Planlegger/ pådriver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Planlegger/ pådriver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Tømmerkai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3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Off. 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Forskrifter</a:t>
                      </a:r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Veilister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KAPASITET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lanlegger/</a:t>
                      </a:r>
                      <a:r>
                        <a:rPr lang="nb-NO" sz="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pådriver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lanlegger/ pådriver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lanlegger/ pådriver</a:t>
                      </a:r>
                      <a:endParaRPr lang="nb-N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stor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Tømmerkai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stor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Off. 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Prioritering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Prioritering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Prioritering</a:t>
                      </a:r>
                      <a:endParaRPr lang="nb-NO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stor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ANNET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 til 1</a:t>
                      </a:r>
                      <a:r>
                        <a:rPr lang="nb-NO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?</a:t>
                      </a:r>
                      <a:endParaRPr lang="nb-NO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 til 1 ?</a:t>
                      </a:r>
                      <a:r>
                        <a:rPr lang="nb-NO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Tømmerkai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.vei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Disp </a:t>
                      </a:r>
                      <a:r>
                        <a:rPr lang="nb-NO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nb-NO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NEI</a:t>
                      </a:r>
                      <a:r>
                        <a:rPr lang="nb-NO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/ JA</a:t>
                      </a:r>
                    </a:p>
                  </a:txBody>
                  <a:tcPr marL="7946" marR="7946" marT="7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71" y="952262"/>
            <a:ext cx="6353659" cy="3410417"/>
          </a:xfrm>
          <a:prstGeom prst="rect">
            <a:avLst/>
          </a:prstGeom>
        </p:spPr>
      </p:pic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0009" y="582931"/>
            <a:ext cx="2517290" cy="5308354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1" y="1846989"/>
            <a:ext cx="6275070" cy="3856581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4076241" y="396607"/>
            <a:ext cx="54643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Bedre infrastruktur gir muligheter !</a:t>
            </a:r>
            <a:endParaRPr lang="nb-N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 Bergen">
  <a:themeElements>
    <a:clrScheme name="Egendefinert 4">
      <a:dk1>
        <a:srgbClr val="000000"/>
      </a:dk1>
      <a:lt1>
        <a:srgbClr val="000000"/>
      </a:lt1>
      <a:dk2>
        <a:srgbClr val="000000"/>
      </a:dk2>
      <a:lt2>
        <a:srgbClr val="6B6BCE"/>
      </a:lt2>
      <a:accent1>
        <a:srgbClr val="6B6BCE"/>
      </a:accent1>
      <a:accent2>
        <a:srgbClr val="D1FF47"/>
      </a:accent2>
      <a:accent3>
        <a:srgbClr val="99CC0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168</Words>
  <Application>Microsoft Office PowerPoint</Application>
  <PresentationFormat>Widescreen</PresentationFormat>
  <Paragraphs>272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Fra Bergen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Kommunikasjonsplan - 2015</dc:title>
  <dc:creator>Helge</dc:creator>
  <cp:lastModifiedBy>Helge Kårstad</cp:lastModifiedBy>
  <cp:revision>149</cp:revision>
  <cp:lastPrinted>2016-02-04T18:29:11Z</cp:lastPrinted>
  <dcterms:created xsi:type="dcterms:W3CDTF">2014-11-25T08:06:16Z</dcterms:created>
  <dcterms:modified xsi:type="dcterms:W3CDTF">2016-04-06T03:27:26Z</dcterms:modified>
</cp:coreProperties>
</file>